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257" r:id="rId6"/>
    <p:sldId id="268" r:id="rId7"/>
    <p:sldId id="266" r:id="rId8"/>
    <p:sldId id="260" r:id="rId9"/>
    <p:sldId id="258" r:id="rId10"/>
    <p:sldId id="259" r:id="rId11"/>
    <p:sldId id="261" r:id="rId12"/>
    <p:sldId id="262" r:id="rId13"/>
    <p:sldId id="263" r:id="rId14"/>
    <p:sldId id="264" r:id="rId15"/>
    <p:sldId id="267" r:id="rId16"/>
  </p:sldIdLst>
  <p:sldSz cx="12192000" cy="6858000"/>
  <p:notesSz cx="7315200" cy="9601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47290-A2DF-4EEE-9524-82CFA618E060}" v="23" dt="2023-05-22T18:28:20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Hong" userId="0d756ca9-eef8-4298-a516-9050841a9b68" providerId="ADAL" clId="{68F47290-A2DF-4EEE-9524-82CFA618E060}"/>
    <pc:docChg chg="undo redo custSel addSld modSld sldOrd">
      <pc:chgData name="Li, Hong" userId="0d756ca9-eef8-4298-a516-9050841a9b68" providerId="ADAL" clId="{68F47290-A2DF-4EEE-9524-82CFA618E060}" dt="2023-05-22T18:36:14.902" v="230" actId="1076"/>
      <pc:docMkLst>
        <pc:docMk/>
      </pc:docMkLst>
      <pc:sldChg chg="modSp mod">
        <pc:chgData name="Li, Hong" userId="0d756ca9-eef8-4298-a516-9050841a9b68" providerId="ADAL" clId="{68F47290-A2DF-4EEE-9524-82CFA618E060}" dt="2023-05-22T18:17:01.471" v="112" actId="14100"/>
        <pc:sldMkLst>
          <pc:docMk/>
          <pc:sldMk cId="3828045728" sldId="257"/>
        </pc:sldMkLst>
        <pc:spChg chg="mod">
          <ac:chgData name="Li, Hong" userId="0d756ca9-eef8-4298-a516-9050841a9b68" providerId="ADAL" clId="{68F47290-A2DF-4EEE-9524-82CFA618E060}" dt="2023-05-22T18:11:42.530" v="73" actId="20577"/>
          <ac:spMkLst>
            <pc:docMk/>
            <pc:sldMk cId="3828045728" sldId="257"/>
            <ac:spMk id="2" creationId="{61385E92-83D3-8275-3BA0-6F2ED95EB6CB}"/>
          </ac:spMkLst>
        </pc:spChg>
        <pc:spChg chg="mod">
          <ac:chgData name="Li, Hong" userId="0d756ca9-eef8-4298-a516-9050841a9b68" providerId="ADAL" clId="{68F47290-A2DF-4EEE-9524-82CFA618E060}" dt="2023-05-22T18:17:01.471" v="112" actId="14100"/>
          <ac:spMkLst>
            <pc:docMk/>
            <pc:sldMk cId="3828045728" sldId="257"/>
            <ac:spMk id="5" creationId="{4864B85D-58B6-C5A9-860A-CF7B63C5DD5C}"/>
          </ac:spMkLst>
        </pc:spChg>
      </pc:sldChg>
      <pc:sldChg chg="modSp mod">
        <pc:chgData name="Li, Hong" userId="0d756ca9-eef8-4298-a516-9050841a9b68" providerId="ADAL" clId="{68F47290-A2DF-4EEE-9524-82CFA618E060}" dt="2023-05-22T18:36:14.902" v="230" actId="1076"/>
        <pc:sldMkLst>
          <pc:docMk/>
          <pc:sldMk cId="810749969" sldId="265"/>
        </pc:sldMkLst>
        <pc:spChg chg="mod">
          <ac:chgData name="Li, Hong" userId="0d756ca9-eef8-4298-a516-9050841a9b68" providerId="ADAL" clId="{68F47290-A2DF-4EEE-9524-82CFA618E060}" dt="2023-05-22T18:36:14.902" v="230" actId="1076"/>
          <ac:spMkLst>
            <pc:docMk/>
            <pc:sldMk cId="810749969" sldId="265"/>
            <ac:spMk id="5" creationId="{43ECB92B-14F7-5325-80EB-1724FDCC152B}"/>
          </ac:spMkLst>
        </pc:spChg>
        <pc:spChg chg="mod">
          <ac:chgData name="Li, Hong" userId="0d756ca9-eef8-4298-a516-9050841a9b68" providerId="ADAL" clId="{68F47290-A2DF-4EEE-9524-82CFA618E060}" dt="2023-05-22T17:14:31.900" v="14" actId="20577"/>
          <ac:spMkLst>
            <pc:docMk/>
            <pc:sldMk cId="810749969" sldId="265"/>
            <ac:spMk id="6" creationId="{A9E9FFC7-5C17-4C64-56AF-68B71DFA815F}"/>
          </ac:spMkLst>
        </pc:spChg>
      </pc:sldChg>
      <pc:sldChg chg="modSp add mod">
        <pc:chgData name="Li, Hong" userId="0d756ca9-eef8-4298-a516-9050841a9b68" providerId="ADAL" clId="{68F47290-A2DF-4EEE-9524-82CFA618E060}" dt="2023-05-22T18:33:12.523" v="213" actId="20577"/>
        <pc:sldMkLst>
          <pc:docMk/>
          <pc:sldMk cId="1430912262" sldId="266"/>
        </pc:sldMkLst>
        <pc:spChg chg="mod">
          <ac:chgData name="Li, Hong" userId="0d756ca9-eef8-4298-a516-9050841a9b68" providerId="ADAL" clId="{68F47290-A2DF-4EEE-9524-82CFA618E060}" dt="2023-05-22T18:31:52.237" v="208" actId="20577"/>
          <ac:spMkLst>
            <pc:docMk/>
            <pc:sldMk cId="1430912262" sldId="266"/>
            <ac:spMk id="2" creationId="{61385E92-83D3-8275-3BA0-6F2ED95EB6CB}"/>
          </ac:spMkLst>
        </pc:spChg>
        <pc:spChg chg="mod">
          <ac:chgData name="Li, Hong" userId="0d756ca9-eef8-4298-a516-9050841a9b68" providerId="ADAL" clId="{68F47290-A2DF-4EEE-9524-82CFA618E060}" dt="2023-05-22T18:33:12.523" v="213" actId="20577"/>
          <ac:spMkLst>
            <pc:docMk/>
            <pc:sldMk cId="1430912262" sldId="266"/>
            <ac:spMk id="5" creationId="{4864B85D-58B6-C5A9-860A-CF7B63C5DD5C}"/>
          </ac:spMkLst>
        </pc:spChg>
      </pc:sldChg>
      <pc:sldChg chg="addSp delSp modSp new mod">
        <pc:chgData name="Li, Hong" userId="0d756ca9-eef8-4298-a516-9050841a9b68" providerId="ADAL" clId="{68F47290-A2DF-4EEE-9524-82CFA618E060}" dt="2023-05-22T18:21:17.877" v="168" actId="403"/>
        <pc:sldMkLst>
          <pc:docMk/>
          <pc:sldMk cId="340291755" sldId="267"/>
        </pc:sldMkLst>
        <pc:spChg chg="mod">
          <ac:chgData name="Li, Hong" userId="0d756ca9-eef8-4298-a516-9050841a9b68" providerId="ADAL" clId="{68F47290-A2DF-4EEE-9524-82CFA618E060}" dt="2023-05-22T18:21:17.877" v="168" actId="403"/>
          <ac:spMkLst>
            <pc:docMk/>
            <pc:sldMk cId="340291755" sldId="267"/>
            <ac:spMk id="2" creationId="{95E91FAD-B8E8-3180-A310-F78657F3C09D}"/>
          </ac:spMkLst>
        </pc:spChg>
        <pc:spChg chg="del">
          <ac:chgData name="Li, Hong" userId="0d756ca9-eef8-4298-a516-9050841a9b68" providerId="ADAL" clId="{68F47290-A2DF-4EEE-9524-82CFA618E060}" dt="2023-05-22T18:18:08.598" v="116" actId="478"/>
          <ac:spMkLst>
            <pc:docMk/>
            <pc:sldMk cId="340291755" sldId="267"/>
            <ac:spMk id="3" creationId="{7F5E8A76-53B6-682B-6A4A-1347404FEBA6}"/>
          </ac:spMkLst>
        </pc:spChg>
        <pc:picChg chg="add del">
          <ac:chgData name="Li, Hong" userId="0d756ca9-eef8-4298-a516-9050841a9b68" providerId="ADAL" clId="{68F47290-A2DF-4EEE-9524-82CFA618E060}" dt="2023-05-22T18:17:41.772" v="115" actId="478"/>
          <ac:picMkLst>
            <pc:docMk/>
            <pc:sldMk cId="340291755" sldId="267"/>
            <ac:picMk id="5" creationId="{6E438174-6A49-9309-CA6F-59128D6A040E}"/>
          </ac:picMkLst>
        </pc:picChg>
        <pc:picChg chg="add mod modCrop">
          <ac:chgData name="Li, Hong" userId="0d756ca9-eef8-4298-a516-9050841a9b68" providerId="ADAL" clId="{68F47290-A2DF-4EEE-9524-82CFA618E060}" dt="2023-05-22T18:20:27.914" v="125" actId="1076"/>
          <ac:picMkLst>
            <pc:docMk/>
            <pc:sldMk cId="340291755" sldId="267"/>
            <ac:picMk id="7" creationId="{A9541D55-096B-7FB7-321A-220CF0CC892B}"/>
          </ac:picMkLst>
        </pc:picChg>
      </pc:sldChg>
      <pc:sldChg chg="modSp new mod ord">
        <pc:chgData name="Li, Hong" userId="0d756ca9-eef8-4298-a516-9050841a9b68" providerId="ADAL" clId="{68F47290-A2DF-4EEE-9524-82CFA618E060}" dt="2023-05-22T18:34:45.926" v="217" actId="1076"/>
        <pc:sldMkLst>
          <pc:docMk/>
          <pc:sldMk cId="12271128" sldId="268"/>
        </pc:sldMkLst>
        <pc:spChg chg="mod">
          <ac:chgData name="Li, Hong" userId="0d756ca9-eef8-4298-a516-9050841a9b68" providerId="ADAL" clId="{68F47290-A2DF-4EEE-9524-82CFA618E060}" dt="2023-05-22T18:24:04.252" v="173" actId="404"/>
          <ac:spMkLst>
            <pc:docMk/>
            <pc:sldMk cId="12271128" sldId="268"/>
            <ac:spMk id="2" creationId="{25E83DDD-7501-4B1A-88B5-AEF50FEE526F}"/>
          </ac:spMkLst>
        </pc:spChg>
        <pc:spChg chg="mod">
          <ac:chgData name="Li, Hong" userId="0d756ca9-eef8-4298-a516-9050841a9b68" providerId="ADAL" clId="{68F47290-A2DF-4EEE-9524-82CFA618E060}" dt="2023-05-22T18:34:45.926" v="217" actId="1076"/>
          <ac:spMkLst>
            <pc:docMk/>
            <pc:sldMk cId="12271128" sldId="268"/>
            <ac:spMk id="3" creationId="{8D5AD266-C648-976F-EB12-C6125B2C4A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CAF72E-36FD-B9F6-D829-7E00C3D3AD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99AB9-9A88-21D6-1B25-076FED4D9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4468A-E2C5-4E4D-B03B-115A1555296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DDFBC-A2F6-1BEC-08F3-782FF5CD5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B7608-3919-BA18-CB94-60018B72C4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402B7-D43C-4A7F-A0DE-D5A2D629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2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EC56F-89A2-4B84-8369-0CEE3AB0A95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9152B-F52E-4E75-976A-FA960A8B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23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C7D1A8-A699-AAA5-4F13-AE0DF6DA8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BBE7588-B29B-E8D8-5696-523B43977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9417D0-5990-07E4-A4A9-91118F3C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133-B1B4-457A-A2D5-94A7B92F34AE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15D2CB-E171-7696-CCFF-EA8D0D29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4C6F5D-0E07-C6BE-30E6-7A0FA5AA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16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3F04EB-5D4F-B82B-0F48-351D612B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0F77A6-E85C-0C93-B68B-D74BAD5F4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814E81-18DF-B476-F5D1-A0D8F029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32F4-ECB1-463A-8872-58106A550411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13DFFA-B4C8-0984-9AAC-88AE3120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FDF2C0-6238-44A8-683C-B4F8029E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8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EE3B663-4F07-9EA7-4EC3-99D4B9704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AFF676-3EAF-5524-067B-04A7FC713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1E036F-A93D-5D03-D2DB-058B9EFE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F742-4409-43B9-BAF3-91124A44D5BA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7B8520-A87E-C94F-3AC1-603F37BD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CE02BF-1ABB-B241-2AE5-EFD53F58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47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5185AC-D747-AA76-B978-3B4BF7AE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1D6E18-D137-974E-EAD8-5066D0A1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F545F1-5B84-43B9-2C61-3C20958A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C0AD-9BBC-458E-9BAB-0CE1D0B892CF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D063F5-CEF9-510A-27A2-38893B2F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A9F7BE-7D3B-6CDC-9388-841251B1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1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307FEC-89D2-44B5-3AB3-AF94125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497140-82CC-895C-1F58-2BB91C4B0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5454BF-4001-9FFF-7F0F-3A6F2AFF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CB-922F-42E1-8490-220695012F72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8D685B-ED2A-3637-3D4E-FF7A7414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6FC762-03F8-5750-69D2-180B27FD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98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EBEF81-CA13-D133-AB7E-99D02D91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A4F9F7-628D-98E1-8EDA-3372D9956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088CFC-981A-5CC8-4E4C-FE0E4DAA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5B0277-F902-CDA3-8D1A-28EDAACA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634-6220-40B3-AD16-7D1B0AE0F58F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667295-B98B-EB5B-1768-263AE0E0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287951-52A1-3131-80FF-512CCC4F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6B1DF5-33A4-3A02-E21D-1638BDD4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B30D75-A594-D08A-DE45-0352529DF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7C5D79-5B20-135B-60F3-3095976BB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20B8B78-3977-505D-693E-BD8A87683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2D4F002-FFB1-587B-71FC-1E2FD9392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725BC4D-84A6-9E4B-AA44-8861FC70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B43D-42D6-4670-A6CB-737A1C85D1DB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26B45BE-F1B8-E11D-AAED-354DE4F4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F5DEAD1-DEE9-105F-84B6-87A671A0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59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C19DE3-B9BC-1201-9B96-14C7E0F5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8C113F1-78F6-0A72-2A2B-9D8B3043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D48-F933-4743-B9B5-3D7868F8B2F9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9FD9AFA-73F1-0C3C-A668-5554944A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61FCE7D-DF05-A0C3-FE19-220EB498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72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8008086-CBF1-60A1-1841-48F9B80C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2BEB-A886-4F11-8225-5B9D08988A1D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0AF39DE-8170-238B-60CA-6484D3DD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B8EAB7-7087-453E-48B8-7C4CFFB6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10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84E6DE-52FE-A729-14EF-B26B7A4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8B53A2-03A6-F3BF-AE87-BD20C6E0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86673C2-6BEA-8D97-304C-31CF37926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4EDA94D-52CC-3A5A-4233-C2EB370C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BC7-32FA-4037-88A0-2192160AFB72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3E5E31-230D-AD0F-D73E-05289B62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438FAD-396E-7E24-D1D3-2F7CABD7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0A9009-138E-D945-B221-A92BAC0F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CDB54A1-2787-4172-1FC1-C18A6F673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1B5726-FF0D-5837-7DFF-038521442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6C2586-E435-65D7-A7AE-845F5859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FE37-A323-4928-ADBA-D4BC133CFEC8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C84E15-B8E8-9430-09EA-A4DBAA3E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6DF050-0A66-67BF-864B-54C2F836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09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B06BA7D-C458-C611-0D79-BAE86B47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046D18-A36A-3EDF-DE2E-227F8C94E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AA1748-29EF-D0D8-8314-96A82F4CF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7190-6DAD-4EA6-AC3A-58FF3DCFADCF}" type="datetime1">
              <a:rPr lang="ko-KR" altLang="en-US" smtClean="0"/>
              <a:t>2023-05-22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EC56B-FDE8-A650-F3D6-C4F6B7429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78C89D-F9D2-F755-AF64-B41DF341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233B-A2C4-4660-A4E1-4CC6737CF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70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narang@fas.harvard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ns.fas.harvard.edu" TargetMode="External"/><Relationship Id="rId2" Type="http://schemas.openxmlformats.org/officeDocument/2006/relationships/hyperlink" Target="https://cns1.rc.fas.harvard.edu/become-cns-us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hn_sweeney@harvard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portal.harvard.edu/Saba/Web_spf/NA1PRD0068/app/me/learningeventdetail/cours000000000010581?regId=regdw000000001016915" TargetMode="External"/><Relationship Id="rId2" Type="http://schemas.openxmlformats.org/officeDocument/2006/relationships/hyperlink" Target="https://cns1.rc.fas.harvard.edu/user-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ns.fas.harvard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tsakirgis@cns.fas.harvard.edu" TargetMode="External"/><Relationship Id="rId7" Type="http://schemas.openxmlformats.org/officeDocument/2006/relationships/hyperlink" Target="https://cns1.rc.fas.harvard.edu/training-sign-up" TargetMode="External"/><Relationship Id="rId2" Type="http://schemas.openxmlformats.org/officeDocument/2006/relationships/hyperlink" Target="mailto:reynolds@cns.fas.harvard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narang@fas.harvard.edu" TargetMode="External"/><Relationship Id="rId5" Type="http://schemas.openxmlformats.org/officeDocument/2006/relationships/hyperlink" Target="mailto:hathway@cns.fas.harvard.edu" TargetMode="External"/><Relationship Id="rId4" Type="http://schemas.openxmlformats.org/officeDocument/2006/relationships/hyperlink" Target="mailto:byahn@cns.fas.harvard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>
            <a:extLst>
              <a:ext uri="{FF2B5EF4-FFF2-40B4-BE49-F238E27FC236}">
                <a16:creationId xmlns:a16="http://schemas.microsoft.com/office/drawing/2014/main" id="{43ECB92B-14F7-5325-80EB-1724FDCC1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550" y="3611563"/>
            <a:ext cx="9144000" cy="1655762"/>
          </a:xfrm>
        </p:spPr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Weitz Lab</a:t>
            </a:r>
          </a:p>
          <a:p>
            <a:r>
              <a:rPr lang="en-US" altLang="ko-KR" dirty="0">
                <a:latin typeface="Comic Sans MS" panose="030F0702030302020204" pitchFamily="66" charset="0"/>
              </a:rPr>
              <a:t>By Sunghoon Hong, Mathilde Schneider, Hong LI</a:t>
            </a:r>
          </a:p>
          <a:p>
            <a:r>
              <a:rPr lang="en-US" altLang="ko-KR" dirty="0">
                <a:latin typeface="Comic Sans MS" panose="030F0702030302020204" pitchFamily="66" charset="0"/>
              </a:rPr>
              <a:t>5/22/2023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A9E9FFC7-5C17-4C64-56AF-68B71DFA8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360" y="1122363"/>
            <a:ext cx="10573037" cy="2387600"/>
          </a:xfrm>
        </p:spPr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Best way to get into SMCR Harvard CNS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477F4-805D-48F7-2267-E7C8C5D1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074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EA5B9D-8844-26A6-79A3-55C2B435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SMCR 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Orientation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and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Safety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training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01E1E1-5540-1C5E-3942-CB7DDC739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After completing all of the above training,</a:t>
            </a:r>
          </a:p>
          <a:p>
            <a:endParaRPr lang="en-US" altLang="ko-KR" dirty="0">
              <a:latin typeface="Comic Sans MS" panose="030F0702030302020204" pitchFamily="66" charset="0"/>
            </a:endParaRPr>
          </a:p>
          <a:p>
            <a:r>
              <a:rPr lang="en-US" altLang="ko-KR" dirty="0">
                <a:latin typeface="Comic Sans MS" panose="030F0702030302020204" pitchFamily="66" charset="0"/>
              </a:rPr>
              <a:t>You should mail to </a:t>
            </a:r>
            <a:r>
              <a:rPr kumimoji="0" lang="en-US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Narang, Jiten D:</a:t>
            </a:r>
            <a:r>
              <a:rPr kumimoji="0" lang="en-US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hlinkClick r:id="rId2"/>
              </a:rPr>
              <a:t>jnarang@fas.harvard.edu</a:t>
            </a:r>
            <a:r>
              <a:rPr kumimoji="0" lang="en-US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endParaRPr lang="en-US" altLang="ko-KR" dirty="0">
              <a:solidFill>
                <a:srgbClr val="22222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 will give you a suitable time slot to take a training.</a:t>
            </a:r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B0D1F-0A30-5106-6ED3-B23383D1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07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45430-3F7E-2BA6-BBDC-1BCF9170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The Most Efficient Way to Save Time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B12309-3575-B7B3-1550-442D6BDD2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First week Wednesday : </a:t>
            </a:r>
            <a:r>
              <a:rPr kumimoji="0" lang="en-US" altLang="ko-K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CNS Safety Training </a:t>
            </a:r>
          </a:p>
          <a:p>
            <a:r>
              <a:rPr lang="en-US" altLang="ko-KR" dirty="0">
                <a:latin typeface="Comic Sans MS" panose="030F0702030302020204" pitchFamily="66" charset="0"/>
              </a:rPr>
              <a:t>First week Thursday : 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General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Nanofabrication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Facility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Access </a:t>
            </a:r>
            <a:endParaRPr kumimoji="0" lang="en-US" altLang="ko-KR" sz="2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Second week Tuesday :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Introduction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to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Lithography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at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CNS </a:t>
            </a:r>
            <a:endParaRPr lang="en-US" altLang="ko-KR" dirty="0">
              <a:solidFill>
                <a:srgbClr val="22222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Second week Wednesday Morning :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Wet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bench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and Chemical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Safety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Training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Part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and II </a:t>
            </a:r>
            <a:endParaRPr lang="en-US" altLang="ko-KR" dirty="0">
              <a:solidFill>
                <a:srgbClr val="22222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Second week Wednesday Afternoon :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Headway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Photoresist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Spinner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en-US" altLang="ko-KR" dirty="0">
              <a:solidFill>
                <a:srgbClr val="22222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last!!! : 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SMCR 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Orientation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and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Safety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training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261DF-9DC8-01E5-D11C-E330A232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27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1FAD-B8E8-3180-A310-F78657F3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615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CNS Nanofabrication Tool Training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541D55-096B-7FB7-321A-220CF0CC8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" t="7873" r="2301" b="4448"/>
          <a:stretch/>
        </p:blipFill>
        <p:spPr>
          <a:xfrm>
            <a:off x="981075" y="1412875"/>
            <a:ext cx="10591800" cy="544512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E84827-1F50-BA03-E4C6-8E82DF19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9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385E92-83D3-8275-3BA0-6F2ED95E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 How to become a CNS User?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64B85D-58B6-C5A9-860A-CF7B63C5D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3425" y="1669300"/>
            <a:ext cx="11029950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First follow </a:t>
            </a:r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2"/>
              </a:rPr>
              <a:t>these steps</a:t>
            </a:r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000" dirty="0">
              <a:solidFill>
                <a:srgbClr val="22222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 will need to complete 2 forms (Application Form and Registration Form) as well as the Safety Form after having read the CNS Safety Manual and attend an online CNS Safety Training. To get a training slot, you should write an email to </a:t>
            </a:r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3"/>
              </a:rPr>
              <a:t>info@cns.fas.harvard.edu</a:t>
            </a:r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.</a:t>
            </a:r>
          </a:p>
          <a:p>
            <a:pPr algn="l"/>
            <a:endParaRPr lang="en-US" sz="2000" dirty="0">
              <a:solidFill>
                <a:srgbClr val="22222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After attending the safety training, held by John Sweeney (</a:t>
            </a:r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4"/>
              </a:rPr>
              <a:t>john_sweeney@harvard.edu</a:t>
            </a:r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), you will need to complete a quiz and send it back to him.</a:t>
            </a:r>
          </a:p>
          <a:p>
            <a:pPr algn="l"/>
            <a:endParaRPr lang="en-US" sz="2000" dirty="0">
              <a:solidFill>
                <a:srgbClr val="22222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James Reynolds will get in touch with you when the paperwork is complete and give you your CNS ID and password.</a:t>
            </a:r>
          </a:p>
          <a:p>
            <a:pPr algn="l"/>
            <a:endParaRPr lang="en-US" sz="2000" dirty="0">
              <a:solidFill>
                <a:srgbClr val="22222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Feel free to shoot them a quick email in case you have no response after a couple of days.</a:t>
            </a:r>
            <a:endParaRPr lang="ko-KR" altLang="ko-KR" sz="2000" dirty="0">
              <a:solidFill>
                <a:srgbClr val="22222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D7D610-CE73-A3DD-0673-224F3AB1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04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3DDD-7501-4B1A-88B5-AEF50FEE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To Use the Nanofabrication </a:t>
            </a:r>
            <a:r>
              <a:rPr lang="en-US" sz="4000" dirty="0">
                <a:latin typeface="Comic Sans MS" panose="030F0702030302020204" pitchFamily="66" charset="0"/>
              </a:rPr>
              <a:t>Facilities</a:t>
            </a:r>
            <a:r>
              <a:rPr lang="en-US" dirty="0">
                <a:latin typeface="Comic Sans MS" panose="030F0702030302020204" pitchFamily="66" charset="0"/>
              </a:rPr>
              <a:t> in the Cleanroom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AD266-C648-976F-EB12-C6125B2C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331787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Have a look on the </a:t>
            </a:r>
            <a:r>
              <a:rPr lang="en-US" sz="2400" dirty="0">
                <a:latin typeface="Comic Sans MS" panose="030F0702030302020204" pitchFamily="66" charset="0"/>
                <a:hlinkClick r:id="rId2"/>
              </a:rPr>
              <a:t>CNS website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Once you have your CNS ID, you need to complete the </a:t>
            </a:r>
            <a:r>
              <a:rPr lang="en-US" sz="2400" dirty="0">
                <a:latin typeface="Comic Sans MS" panose="030F0702030302020204" pitchFamily="66" charset="0"/>
                <a:hlinkClick r:id="rId3"/>
              </a:rPr>
              <a:t>CNS Cleanroom User Protocol (CUP) Quiz </a:t>
            </a:r>
            <a:r>
              <a:rPr lang="en-US" sz="2400" dirty="0">
                <a:latin typeface="Comic Sans MS" panose="030F0702030302020204" pitchFamily="66" charset="0"/>
              </a:rPr>
              <a:t>and forward the completion certificate to CNS </a:t>
            </a:r>
            <a:r>
              <a:rPr lang="en-US" sz="2400" dirty="0">
                <a:latin typeface="Comic Sans MS" panose="030F0702030302020204" pitchFamily="66" charset="0"/>
                <a:hlinkClick r:id="rId4"/>
              </a:rPr>
              <a:t>info@cns.fas.harvard.edu</a:t>
            </a:r>
            <a:r>
              <a:rPr lang="en-US" sz="2400" dirty="0">
                <a:latin typeface="Comic Sans MS" panose="030F0702030302020204" pitchFamily="66" charset="0"/>
              </a:rPr>
              <a:t> .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Then you will have to take the in person CNS Cleanroom Orientation training.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After this training, you have access to the Cleanroom.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0D7D2-36C1-F25C-41B0-83CCE0EE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385E92-83D3-8275-3BA0-6F2ED95E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What should we do to get into SMCR?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64B85D-58B6-C5A9-860A-CF7B63C5D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8661" y="1776558"/>
            <a:ext cx="11934677" cy="42013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In order to access the SMCR</a:t>
            </a:r>
            <a:r>
              <a:rPr kumimoji="0" lang="en-US" altLang="ko-KR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(Soft Materials Cleanroom)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 you will need to complete the following trainings: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       - CNS Safety Training (Jim Reynolds: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hlinkClick r:id="rId2"/>
              </a:rPr>
              <a:t>reynolds@cns.fas.harvard.edu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)</a:t>
            </a: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        - General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Nanofabrication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Facility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Access (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John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Tsakirgis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: 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1155CC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hlinkClick r:id="rId3"/>
              </a:rPr>
              <a:t>johntsakirgis@cns.fas.harvard.edu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        -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Introduction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to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Lithography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at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CNS (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Bok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Yeop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Ahn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: 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1155CC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hlinkClick r:id="rId4"/>
              </a:rPr>
              <a:t>byahn@cns.fas.harvard.edu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        -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Wet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bench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and Chemical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Safety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Training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Part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and II (Mac Hathaway: 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1155CC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hlinkClick r:id="rId5"/>
              </a:rPr>
              <a:t>hathway@cns.fas.harvard.edu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        -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Headway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Photoresist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Spinner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(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Bok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Yeop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Ahn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: 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1155CC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hlinkClick r:id="rId4"/>
              </a:rPr>
              <a:t>byahn@cns.fas.harvard.edu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        - SMCR 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Orientation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and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Safety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training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(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Narang, Jiten D: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hlinkClick r:id="rId6"/>
              </a:rPr>
              <a:t>jnarang@fas.harvard.edu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800" dirty="0">
                <a:latin typeface="Comic Sans MS" panose="030F0702030302020204" pitchFamily="66" charset="0"/>
              </a:rPr>
              <a:t>You can request those trainings on this website : </a:t>
            </a:r>
            <a:r>
              <a:rPr lang="en-US" altLang="ko-KR" sz="1800" dirty="0">
                <a:latin typeface="Comic Sans MS" panose="030F0702030302020204" pitchFamily="66" charset="0"/>
                <a:hlinkClick r:id="rId7"/>
              </a:rPr>
              <a:t>https://cns1.rc.fas.harvard.edu/training-sign-up</a:t>
            </a:r>
            <a:r>
              <a:rPr lang="en-US" altLang="ko-KR" sz="1800" dirty="0">
                <a:latin typeface="Comic Sans MS" panose="030F0702030302020204" pitchFamily="66" charset="0"/>
              </a:rPr>
              <a:t> 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794A4-FAD7-2CFB-636B-DFD6201B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91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A6D5D3-F66F-E7EA-DE51-65F3978D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CNS Safety Training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D67ED2-74B0-E218-6BCC-57DB669F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Open every Wednesday at 9 : 30 am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30DEA45-30FB-08C6-8E4B-BE5E0A947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4254"/>
            <a:ext cx="12192000" cy="42236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06AF3F0-7300-7FD7-2B4D-10BC367DD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6622"/>
            <a:ext cx="12192000" cy="23600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59F1E-3421-8BD6-C999-C8A2BE80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17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F40D4-07AC-9997-0147-074D2FE2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General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Nanofabrication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Facility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Access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1F962C-2AA7-36C7-4A50-491C846E9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Open every Thursday at 9 : 30 am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7E6837E-AC22-B81F-C8C0-197E25CB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9326"/>
            <a:ext cx="12192000" cy="24753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D106D7E-D161-B152-6594-BA652582D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5431"/>
            <a:ext cx="12192000" cy="5186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DD681-9ED6-10BB-7DD4-2CE93D4D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72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942BBB-F2D7-89D4-D0B2-9F600C5E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Introduction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to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Lithography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at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CNS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A60BCD-052A-31A3-908B-5EF6C1F3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Open once every 2 weeks on Tuesdays at 9 : 30 am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D493ECD-3D54-A964-77AF-D8EFE3605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241"/>
            <a:ext cx="12192000" cy="68019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4186A-7C63-F87E-FB60-643DCA43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4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D1CF29-69F7-C3F7-784E-D20CB96C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Wet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bench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and Chemical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Safety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Training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Part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and II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61D575-DA69-BDF1-61AD-72D911F0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Open once every 2 weeks on Wednesdays at 10 : 00 am </a:t>
            </a:r>
            <a:endParaRPr lang="ko-KR" altLang="en-US" dirty="0">
              <a:latin typeface="Comic Sans MS" panose="030F0702030302020204" pitchFamily="66" charset="0"/>
            </a:endParaRP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D00E318-FB66-7369-12D8-81EAFDA4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0136"/>
            <a:ext cx="12192000" cy="246926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11737FB-B7E7-BE21-6F10-0C5EC34A9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8657"/>
            <a:ext cx="12192000" cy="4414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AD396-93F7-03EC-5B78-929A51ED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9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5E00EF-4064-7C43-5837-1922ABDF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Headway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Photoresist</a:t>
            </a:r>
            <a:r>
              <a:rPr kumimoji="0" lang="ko-KR" altLang="ko-KR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ko-KR" altLang="ko-KR" sz="4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Spinner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344E6A-1BBD-2D2B-481B-4E5407E3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Open every Wednesday at 1 : 00 pm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FB8B93-92B4-C773-62DF-ACABBCEF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555"/>
            <a:ext cx="12192000" cy="46761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1932BB9-8DDA-3F10-1E9A-499B2AF39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1026"/>
            <a:ext cx="12192000" cy="4365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07B67-BE54-948C-78C7-D25CAAC9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233B-A2C4-4660-A4E1-4CC6737CFB4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44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151b01-8064-4370-a985-7d295294a4d2" xsi:nil="true"/>
    <lcf76f155ced4ddcb4097134ff3c332f xmlns="4f48925d-cb8b-4dcb-a569-0f8f5a5c9e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97F7D73E64241B64F68814156EF2C" ma:contentTypeVersion="16" ma:contentTypeDescription="Create a new document." ma:contentTypeScope="" ma:versionID="ede8f18c0aefbdb48b36927699fe28e7">
  <xsd:schema xmlns:xsd="http://www.w3.org/2001/XMLSchema" xmlns:xs="http://www.w3.org/2001/XMLSchema" xmlns:p="http://schemas.microsoft.com/office/2006/metadata/properties" xmlns:ns2="4f48925d-cb8b-4dcb-a569-0f8f5a5c9eb9" xmlns:ns3="d8151b01-8064-4370-a985-7d295294a4d2" targetNamespace="http://schemas.microsoft.com/office/2006/metadata/properties" ma:root="true" ma:fieldsID="7b4c7fc2c2018ebf442cc3914dacfdbb" ns2:_="" ns3:_="">
    <xsd:import namespace="4f48925d-cb8b-4dcb-a569-0f8f5a5c9eb9"/>
    <xsd:import namespace="d8151b01-8064-4370-a985-7d295294a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8925d-cb8b-4dcb-a569-0f8f5a5c9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107521-1385-498b-8889-bf2cd8dee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51b01-8064-4370-a985-7d295294a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07d482-9b57-440f-9527-dc2b21addc98}" ma:internalName="TaxCatchAll" ma:showField="CatchAllData" ma:web="d8151b01-8064-4370-a985-7d295294a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BC6BC1-C016-4C6B-B907-85E6CDF138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9B97C1-B5EB-4E09-BA79-14C994B9C38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f48925d-cb8b-4dcb-a569-0f8f5a5c9eb9"/>
    <ds:schemaRef ds:uri="http://purl.org/dc/terms/"/>
    <ds:schemaRef ds:uri="d8151b01-8064-4370-a985-7d295294a4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928476-D2B9-4708-946E-23C53A47C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48925d-cb8b-4dcb-a569-0f8f5a5c9eb9"/>
    <ds:schemaRef ds:uri="d8151b01-8064-4370-a985-7d295294a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624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Comic Sans MS</vt:lpstr>
      <vt:lpstr>Office 테마</vt:lpstr>
      <vt:lpstr>Best way to get into SMCR Harvard CNS </vt:lpstr>
      <vt:lpstr> How to become a CNS User?</vt:lpstr>
      <vt:lpstr>To Use the Nanofabrication Facilities in the Cleanroom</vt:lpstr>
      <vt:lpstr>What should we do to get into SMCR?</vt:lpstr>
      <vt:lpstr>CNS Safety Training</vt:lpstr>
      <vt:lpstr>General Nanofabrication Facility Access</vt:lpstr>
      <vt:lpstr>Introduction to Lithography at CNS</vt:lpstr>
      <vt:lpstr>Wet bench and Chemical Safety Training Part I and II</vt:lpstr>
      <vt:lpstr>Headway Photoresist Spinner</vt:lpstr>
      <vt:lpstr>SMCR Orientation and Safety training</vt:lpstr>
      <vt:lpstr>The Most Efficient Way to Save Time</vt:lpstr>
      <vt:lpstr>CNS Nanofabrication Tool Training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way to get into SMCR </dc:title>
  <dc:creator>홍 성훈</dc:creator>
  <cp:lastModifiedBy>Li, Hong</cp:lastModifiedBy>
  <cp:revision>2</cp:revision>
  <cp:lastPrinted>2023-05-04T21:47:29Z</cp:lastPrinted>
  <dcterms:created xsi:type="dcterms:W3CDTF">2023-05-04T21:10:20Z</dcterms:created>
  <dcterms:modified xsi:type="dcterms:W3CDTF">2023-05-22T18:36:18Z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0x01010085897F7D73E64241B64F68814156EF2C</vt:lpwstr>
  </property>
  <property fmtid="{D5CDD505-2E9C-101B-9397-08002B2CF9AE}" pid="3" name="MediaServiceImageTags">
    <vt:lpwstr/>
  </property>
</Properties>
</file>